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59" r:id="rId6"/>
    <p:sldId id="260" r:id="rId7"/>
    <p:sldId id="261" r:id="rId8"/>
    <p:sldId id="262" r:id="rId9"/>
    <p:sldId id="263" r:id="rId10"/>
    <p:sldId id="275" r:id="rId11"/>
    <p:sldId id="264" r:id="rId12"/>
    <p:sldId id="265" r:id="rId13"/>
    <p:sldId id="276" r:id="rId14"/>
    <p:sldId id="266" r:id="rId15"/>
    <p:sldId id="267" r:id="rId16"/>
    <p:sldId id="268" r:id="rId17"/>
    <p:sldId id="269" r:id="rId18"/>
    <p:sldId id="270" r:id="rId19"/>
    <p:sldId id="271"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01"/>
    <p:restoredTop sz="91495"/>
  </p:normalViewPr>
  <p:slideViewPr>
    <p:cSldViewPr>
      <p:cViewPr varScale="1">
        <p:scale>
          <a:sx n="45" d="100"/>
          <a:sy n="45" d="100"/>
        </p:scale>
        <p:origin x="200" y="4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7087B5-515F-454E-A2C3-69EC96F0CC78}" type="datetimeFigureOut">
              <a:rPr lang="en-US" smtClean="0"/>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15374-3716-4EC8-AF42-3E1315760B1B}" type="slidenum">
              <a:rPr lang="en-US" smtClean="0"/>
              <a:t>‹#›</a:t>
            </a:fld>
            <a:endParaRPr lang="en-US"/>
          </a:p>
        </p:txBody>
      </p:sp>
    </p:spTree>
    <p:extLst>
      <p:ext uri="{BB962C8B-B14F-4D97-AF65-F5344CB8AC3E}">
        <p14:creationId xmlns:p14="http://schemas.microsoft.com/office/powerpoint/2010/main" val="141220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087B5-515F-454E-A2C3-69EC96F0CC78}" type="datetimeFigureOut">
              <a:rPr lang="en-US" smtClean="0"/>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15374-3716-4EC8-AF42-3E1315760B1B}" type="slidenum">
              <a:rPr lang="en-US" smtClean="0"/>
              <a:t>‹#›</a:t>
            </a:fld>
            <a:endParaRPr lang="en-US"/>
          </a:p>
        </p:txBody>
      </p:sp>
    </p:spTree>
    <p:extLst>
      <p:ext uri="{BB962C8B-B14F-4D97-AF65-F5344CB8AC3E}">
        <p14:creationId xmlns:p14="http://schemas.microsoft.com/office/powerpoint/2010/main" val="222950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087B5-515F-454E-A2C3-69EC96F0CC78}" type="datetimeFigureOut">
              <a:rPr lang="en-US" smtClean="0"/>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15374-3716-4EC8-AF42-3E1315760B1B}" type="slidenum">
              <a:rPr lang="en-US" smtClean="0"/>
              <a:t>‹#›</a:t>
            </a:fld>
            <a:endParaRPr lang="en-US"/>
          </a:p>
        </p:txBody>
      </p:sp>
    </p:spTree>
    <p:extLst>
      <p:ext uri="{BB962C8B-B14F-4D97-AF65-F5344CB8AC3E}">
        <p14:creationId xmlns:p14="http://schemas.microsoft.com/office/powerpoint/2010/main" val="265072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087B5-515F-454E-A2C3-69EC96F0CC78}" type="datetimeFigureOut">
              <a:rPr lang="en-US" smtClean="0"/>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15374-3716-4EC8-AF42-3E1315760B1B}" type="slidenum">
              <a:rPr lang="en-US" smtClean="0"/>
              <a:t>‹#›</a:t>
            </a:fld>
            <a:endParaRPr lang="en-US"/>
          </a:p>
        </p:txBody>
      </p:sp>
    </p:spTree>
    <p:extLst>
      <p:ext uri="{BB962C8B-B14F-4D97-AF65-F5344CB8AC3E}">
        <p14:creationId xmlns:p14="http://schemas.microsoft.com/office/powerpoint/2010/main" val="418101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087B5-515F-454E-A2C3-69EC96F0CC78}" type="datetimeFigureOut">
              <a:rPr lang="en-US" smtClean="0"/>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15374-3716-4EC8-AF42-3E1315760B1B}" type="slidenum">
              <a:rPr lang="en-US" smtClean="0"/>
              <a:t>‹#›</a:t>
            </a:fld>
            <a:endParaRPr lang="en-US"/>
          </a:p>
        </p:txBody>
      </p:sp>
    </p:spTree>
    <p:extLst>
      <p:ext uri="{BB962C8B-B14F-4D97-AF65-F5344CB8AC3E}">
        <p14:creationId xmlns:p14="http://schemas.microsoft.com/office/powerpoint/2010/main" val="14883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7087B5-515F-454E-A2C3-69EC96F0CC78}" type="datetimeFigureOut">
              <a:rPr lang="en-US" smtClean="0"/>
              <a:t>10/17/18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15374-3716-4EC8-AF42-3E1315760B1B}" type="slidenum">
              <a:rPr lang="en-US" smtClean="0"/>
              <a:t>‹#›</a:t>
            </a:fld>
            <a:endParaRPr lang="en-US"/>
          </a:p>
        </p:txBody>
      </p:sp>
    </p:spTree>
    <p:extLst>
      <p:ext uri="{BB962C8B-B14F-4D97-AF65-F5344CB8AC3E}">
        <p14:creationId xmlns:p14="http://schemas.microsoft.com/office/powerpoint/2010/main" val="42294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7087B5-515F-454E-A2C3-69EC96F0CC78}" type="datetimeFigureOut">
              <a:rPr lang="en-US" smtClean="0"/>
              <a:t>10/17/18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715374-3716-4EC8-AF42-3E1315760B1B}" type="slidenum">
              <a:rPr lang="en-US" smtClean="0"/>
              <a:t>‹#›</a:t>
            </a:fld>
            <a:endParaRPr lang="en-US"/>
          </a:p>
        </p:txBody>
      </p:sp>
    </p:spTree>
    <p:extLst>
      <p:ext uri="{BB962C8B-B14F-4D97-AF65-F5344CB8AC3E}">
        <p14:creationId xmlns:p14="http://schemas.microsoft.com/office/powerpoint/2010/main" val="293333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87B5-515F-454E-A2C3-69EC96F0CC78}" type="datetimeFigureOut">
              <a:rPr lang="en-US" smtClean="0"/>
              <a:t>10/17/18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15374-3716-4EC8-AF42-3E1315760B1B}" type="slidenum">
              <a:rPr lang="en-US" smtClean="0"/>
              <a:t>‹#›</a:t>
            </a:fld>
            <a:endParaRPr lang="en-US"/>
          </a:p>
        </p:txBody>
      </p:sp>
    </p:spTree>
    <p:extLst>
      <p:ext uri="{BB962C8B-B14F-4D97-AF65-F5344CB8AC3E}">
        <p14:creationId xmlns:p14="http://schemas.microsoft.com/office/powerpoint/2010/main" val="384660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087B5-515F-454E-A2C3-69EC96F0CC78}" type="datetimeFigureOut">
              <a:rPr lang="en-US" smtClean="0"/>
              <a:t>10/17/18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715374-3716-4EC8-AF42-3E1315760B1B}" type="slidenum">
              <a:rPr lang="en-US" smtClean="0"/>
              <a:t>‹#›</a:t>
            </a:fld>
            <a:endParaRPr lang="en-US"/>
          </a:p>
        </p:txBody>
      </p:sp>
    </p:spTree>
    <p:extLst>
      <p:ext uri="{BB962C8B-B14F-4D97-AF65-F5344CB8AC3E}">
        <p14:creationId xmlns:p14="http://schemas.microsoft.com/office/powerpoint/2010/main" val="15884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7087B5-515F-454E-A2C3-69EC96F0CC78}" type="datetimeFigureOut">
              <a:rPr lang="en-US" smtClean="0"/>
              <a:t>10/17/18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15374-3716-4EC8-AF42-3E1315760B1B}" type="slidenum">
              <a:rPr lang="en-US" smtClean="0"/>
              <a:t>‹#›</a:t>
            </a:fld>
            <a:endParaRPr lang="en-US"/>
          </a:p>
        </p:txBody>
      </p:sp>
    </p:spTree>
    <p:extLst>
      <p:ext uri="{BB962C8B-B14F-4D97-AF65-F5344CB8AC3E}">
        <p14:creationId xmlns:p14="http://schemas.microsoft.com/office/powerpoint/2010/main" val="238797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7087B5-515F-454E-A2C3-69EC96F0CC78}" type="datetimeFigureOut">
              <a:rPr lang="en-US" smtClean="0"/>
              <a:t>10/17/18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15374-3716-4EC8-AF42-3E1315760B1B}" type="slidenum">
              <a:rPr lang="en-US" smtClean="0"/>
              <a:t>‹#›</a:t>
            </a:fld>
            <a:endParaRPr lang="en-US"/>
          </a:p>
        </p:txBody>
      </p:sp>
    </p:spTree>
    <p:extLst>
      <p:ext uri="{BB962C8B-B14F-4D97-AF65-F5344CB8AC3E}">
        <p14:creationId xmlns:p14="http://schemas.microsoft.com/office/powerpoint/2010/main" val="246161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087B5-515F-454E-A2C3-69EC96F0CC78}" type="datetimeFigureOut">
              <a:rPr lang="en-US" smtClean="0"/>
              <a:t>10/17/18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15374-3716-4EC8-AF42-3E1315760B1B}" type="slidenum">
              <a:rPr lang="en-US" smtClean="0"/>
              <a:t>‹#›</a:t>
            </a:fld>
            <a:endParaRPr lang="en-US"/>
          </a:p>
        </p:txBody>
      </p:sp>
    </p:spTree>
    <p:extLst>
      <p:ext uri="{BB962C8B-B14F-4D97-AF65-F5344CB8AC3E}">
        <p14:creationId xmlns:p14="http://schemas.microsoft.com/office/powerpoint/2010/main" val="1338311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1038225" y="5426075"/>
            <a:ext cx="6400800" cy="1226820"/>
          </a:xfrm>
        </p:spPr>
        <p:txBody>
          <a:bodyPr>
            <a:normAutofit/>
          </a:bodyPr>
          <a:lstStyle/>
          <a:p>
            <a:r>
              <a:rPr lang="en-US" sz="4000" dirty="0">
                <a:solidFill>
                  <a:srgbClr val="C00000"/>
                </a:solidFill>
              </a:rPr>
              <a:t>Set Design for the Theatre</a:t>
            </a:r>
          </a:p>
        </p:txBody>
      </p:sp>
      <p:pic>
        <p:nvPicPr>
          <p:cNvPr id="7" name="Picture 6">
            <a:extLst>
              <a:ext uri="{FF2B5EF4-FFF2-40B4-BE49-F238E27FC236}">
                <a16:creationId xmlns:a16="http://schemas.microsoft.com/office/drawing/2014/main" id="{415A3F7B-78A4-A44F-8D69-B5C8E853F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04800"/>
            <a:ext cx="6705600" cy="4693920"/>
          </a:xfrm>
          <a:prstGeom prst="rect">
            <a:avLst/>
          </a:prstGeom>
        </p:spPr>
      </p:pic>
    </p:spTree>
    <p:extLst>
      <p:ext uri="{BB962C8B-B14F-4D97-AF65-F5344CB8AC3E}">
        <p14:creationId xmlns:p14="http://schemas.microsoft.com/office/powerpoint/2010/main" val="66856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8C02-46FC-3B47-B75E-04CF68E18918}"/>
              </a:ext>
            </a:extLst>
          </p:cNvPr>
          <p:cNvSpPr>
            <a:spLocks noGrp="1"/>
          </p:cNvSpPr>
          <p:nvPr>
            <p:ph type="title"/>
          </p:nvPr>
        </p:nvSpPr>
        <p:spPr/>
        <p:txBody>
          <a:bodyPr/>
          <a:lstStyle/>
          <a:p>
            <a:r>
              <a:rPr lang="en-US" dirty="0"/>
              <a:t>Impressionistic Perspective Set</a:t>
            </a:r>
          </a:p>
        </p:txBody>
      </p:sp>
      <p:pic>
        <p:nvPicPr>
          <p:cNvPr id="5" name="Content Placeholder 4">
            <a:extLst>
              <a:ext uri="{FF2B5EF4-FFF2-40B4-BE49-F238E27FC236}">
                <a16:creationId xmlns:a16="http://schemas.microsoft.com/office/drawing/2014/main" id="{568E4410-8A89-DA45-9B5F-314042319A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5029200"/>
          </a:xfrm>
        </p:spPr>
      </p:pic>
    </p:spTree>
    <p:extLst>
      <p:ext uri="{BB962C8B-B14F-4D97-AF65-F5344CB8AC3E}">
        <p14:creationId xmlns:p14="http://schemas.microsoft.com/office/powerpoint/2010/main" val="165185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Impressionistic Sets</a:t>
            </a:r>
          </a:p>
        </p:txBody>
      </p:sp>
      <p:sp>
        <p:nvSpPr>
          <p:cNvPr id="3" name="Content Placeholder 2"/>
          <p:cNvSpPr>
            <a:spLocks noGrp="1"/>
          </p:cNvSpPr>
          <p:nvPr>
            <p:ph idx="1"/>
          </p:nvPr>
        </p:nvSpPr>
        <p:spPr/>
        <p:txBody>
          <a:bodyPr/>
          <a:lstStyle/>
          <a:p>
            <a:pPr marL="0" indent="0">
              <a:buNone/>
            </a:pPr>
            <a:r>
              <a:rPr lang="en-US" dirty="0"/>
              <a:t> </a:t>
            </a:r>
          </a:p>
        </p:txBody>
      </p:sp>
      <p:pic>
        <p:nvPicPr>
          <p:cNvPr id="8194" name="Picture 2" descr="C:\Users\scott_hasbrouck\Google Drive\tech theatre class\Set Design Photos\impressionistic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6629400" cy="397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98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Impressionistic Set</a:t>
            </a:r>
          </a:p>
        </p:txBody>
      </p:sp>
      <p:sp>
        <p:nvSpPr>
          <p:cNvPr id="3" name="Content Placeholder 2"/>
          <p:cNvSpPr>
            <a:spLocks noGrp="1"/>
          </p:cNvSpPr>
          <p:nvPr>
            <p:ph idx="1"/>
          </p:nvPr>
        </p:nvSpPr>
        <p:spPr/>
        <p:txBody>
          <a:bodyPr/>
          <a:lstStyle/>
          <a:p>
            <a:pPr marL="0" indent="0">
              <a:buNone/>
            </a:pPr>
            <a:r>
              <a:rPr lang="en-US" dirty="0"/>
              <a:t> </a:t>
            </a:r>
          </a:p>
        </p:txBody>
      </p:sp>
      <p:pic>
        <p:nvPicPr>
          <p:cNvPr id="9218" name="Picture 2" descr="C:\Users\scott_hasbrouck\Google Drive\tech theatre class\Set Design Photos\impressionistic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934200" cy="412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197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087E-55AB-4B42-94C8-66BC78661CA8}"/>
              </a:ext>
            </a:extLst>
          </p:cNvPr>
          <p:cNvSpPr>
            <a:spLocks noGrp="1"/>
          </p:cNvSpPr>
          <p:nvPr>
            <p:ph type="title"/>
          </p:nvPr>
        </p:nvSpPr>
        <p:spPr/>
        <p:txBody>
          <a:bodyPr/>
          <a:lstStyle/>
          <a:p>
            <a:r>
              <a:rPr lang="en-US" dirty="0"/>
              <a:t>Crossover Impressionist/ Realistic</a:t>
            </a:r>
          </a:p>
        </p:txBody>
      </p:sp>
      <p:pic>
        <p:nvPicPr>
          <p:cNvPr id="5" name="Content Placeholder 4">
            <a:extLst>
              <a:ext uri="{FF2B5EF4-FFF2-40B4-BE49-F238E27FC236}">
                <a16:creationId xmlns:a16="http://schemas.microsoft.com/office/drawing/2014/main" id="{2B15C718-FC82-BA42-83AA-EDD7210E1C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9002" y="1600200"/>
            <a:ext cx="6945996" cy="4525963"/>
          </a:xfrm>
        </p:spPr>
      </p:pic>
    </p:spTree>
    <p:extLst>
      <p:ext uri="{BB962C8B-B14F-4D97-AF65-F5344CB8AC3E}">
        <p14:creationId xmlns:p14="http://schemas.microsoft.com/office/powerpoint/2010/main" val="3993316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Glass Menagerie</a:t>
            </a:r>
          </a:p>
        </p:txBody>
      </p:sp>
      <p:sp>
        <p:nvSpPr>
          <p:cNvPr id="3" name="Content Placeholder 2"/>
          <p:cNvSpPr>
            <a:spLocks noGrp="1"/>
          </p:cNvSpPr>
          <p:nvPr>
            <p:ph idx="1"/>
          </p:nvPr>
        </p:nvSpPr>
        <p:spPr/>
        <p:txBody>
          <a:bodyPr>
            <a:noAutofit/>
          </a:bodyPr>
          <a:lstStyle/>
          <a:p>
            <a:r>
              <a:rPr lang="en-US" sz="2400" b="0" i="0" dirty="0">
                <a:solidFill>
                  <a:srgbClr val="222222"/>
                </a:solidFill>
                <a:effectLst/>
                <a:latin typeface="Times New Roman" panose="02020603050405020304" pitchFamily="18" charset="0"/>
                <a:cs typeface="Times New Roman" panose="02020603050405020304" pitchFamily="18" charset="0"/>
              </a:rPr>
              <a:t>Tennessee Williams makes a big deal out of telling us all about the apartment. He wants us to know how the buildings are all stacked up like a beehive, so we get the sense of dehumanization and confinement to working roles. Because the action ONLY takes place at the apartment, we can sense Tom’s feelings of being trapped, the fact that he is contained in only one location along with his family. The fire escape, of course, is crucial, being a means of escape and all. It kind of hangs out there like a constant foreshadowing of Tom’s eventual escape. It’s also, fittingly, the place where narrator Tom does a good deal of his narrating. This makes sense – narrator Tom has already escaped, so he speaks to us from outside the apartment.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1338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10242" name="Picture 2" descr="C:\Users\scott_hasbrouck\Google Drive\tech theatre class\Set Design Photos\glass menageri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429500"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5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11266" name="Picture 2" descr="C:\Users\scott_hasbrouck\Google Drive\tech theatre class\Set Design Photos\glass menager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391400" cy="492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016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12290" name="Picture 2" descr="C:\Users\scott_hasbrouck\Google Drive\tech theatre class\Set Design Photos\GlassMen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7466013" cy="497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834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Midsummer Night’s Dream</a:t>
            </a:r>
          </a:p>
        </p:txBody>
      </p:sp>
      <p:pic>
        <p:nvPicPr>
          <p:cNvPr id="5" name="Content Placeholder 4">
            <a:extLst>
              <a:ext uri="{FF2B5EF4-FFF2-40B4-BE49-F238E27FC236}">
                <a16:creationId xmlns:a16="http://schemas.microsoft.com/office/drawing/2014/main" id="{951AD4E4-D0AC-E045-87D4-9E2CE9EC5B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25623"/>
            <a:ext cx="8229600" cy="4275116"/>
          </a:xfrm>
        </p:spPr>
      </p:pic>
    </p:spTree>
    <p:extLst>
      <p:ext uri="{BB962C8B-B14F-4D97-AF65-F5344CB8AC3E}">
        <p14:creationId xmlns:p14="http://schemas.microsoft.com/office/powerpoint/2010/main" val="3395918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Midsummer Night’s Dream</a:t>
            </a:r>
          </a:p>
        </p:txBody>
      </p:sp>
      <p:pic>
        <p:nvPicPr>
          <p:cNvPr id="5" name="Content Placeholder 4">
            <a:extLst>
              <a:ext uri="{FF2B5EF4-FFF2-40B4-BE49-F238E27FC236}">
                <a16:creationId xmlns:a16="http://schemas.microsoft.com/office/drawing/2014/main" id="{F160AF49-96D3-ED41-8DC4-F942B3F63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0476" y="1600200"/>
            <a:ext cx="6883048" cy="4525963"/>
          </a:xfrm>
        </p:spPr>
      </p:pic>
    </p:spTree>
    <p:extLst>
      <p:ext uri="{BB962C8B-B14F-4D97-AF65-F5344CB8AC3E}">
        <p14:creationId xmlns:p14="http://schemas.microsoft.com/office/powerpoint/2010/main" val="1472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Realistic Sets</a:t>
            </a:r>
          </a:p>
        </p:txBody>
      </p:sp>
      <p:pic>
        <p:nvPicPr>
          <p:cNvPr id="4" name="Picture 2" descr="C:\Users\scott_hasbrouck\Google Drive\tech theatre class\Set Design Photos\realisti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133599"/>
            <a:ext cx="6096000" cy="405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559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166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3473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Realistic Sets</a:t>
            </a:r>
          </a:p>
        </p:txBody>
      </p:sp>
      <p:sp>
        <p:nvSpPr>
          <p:cNvPr id="3" name="Content Placeholder 2"/>
          <p:cNvSpPr>
            <a:spLocks noGrp="1"/>
          </p:cNvSpPr>
          <p:nvPr>
            <p:ph idx="1"/>
          </p:nvPr>
        </p:nvSpPr>
        <p:spPr/>
        <p:txBody>
          <a:bodyPr/>
          <a:lstStyle/>
          <a:p>
            <a:pPr marL="0" indent="0">
              <a:buNone/>
            </a:pPr>
            <a:r>
              <a:rPr lang="en-US" dirty="0"/>
              <a:t> </a:t>
            </a:r>
          </a:p>
        </p:txBody>
      </p:sp>
      <p:pic>
        <p:nvPicPr>
          <p:cNvPr id="2050" name="Picture 2" descr="C:\Users\scott_hasbrouck\Google Drive\tech theatre class\Set Design Photos\realistic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403849" cy="405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374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673B-AD2E-C249-BF71-852E590C17F2}"/>
              </a:ext>
            </a:extLst>
          </p:cNvPr>
          <p:cNvSpPr>
            <a:spLocks noGrp="1"/>
          </p:cNvSpPr>
          <p:nvPr>
            <p:ph type="title"/>
          </p:nvPr>
        </p:nvSpPr>
        <p:spPr/>
        <p:txBody>
          <a:bodyPr/>
          <a:lstStyle/>
          <a:p>
            <a:r>
              <a:rPr lang="en-US" dirty="0"/>
              <a:t>Semi-Realistic Interior Set</a:t>
            </a:r>
          </a:p>
        </p:txBody>
      </p:sp>
      <p:pic>
        <p:nvPicPr>
          <p:cNvPr id="5" name="Content Placeholder 4">
            <a:extLst>
              <a:ext uri="{FF2B5EF4-FFF2-40B4-BE49-F238E27FC236}">
                <a16:creationId xmlns:a16="http://schemas.microsoft.com/office/drawing/2014/main" id="{F86DB3DB-1B02-E448-A1B1-EDB37444F3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4542" y="2133600"/>
            <a:ext cx="7110258" cy="4582105"/>
          </a:xfrm>
        </p:spPr>
      </p:pic>
    </p:spTree>
    <p:extLst>
      <p:ext uri="{BB962C8B-B14F-4D97-AF65-F5344CB8AC3E}">
        <p14:creationId xmlns:p14="http://schemas.microsoft.com/office/powerpoint/2010/main" val="146557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Realistic Sets</a:t>
            </a:r>
          </a:p>
        </p:txBody>
      </p:sp>
      <p:sp>
        <p:nvSpPr>
          <p:cNvPr id="3" name="Content Placeholder 2"/>
          <p:cNvSpPr>
            <a:spLocks noGrp="1"/>
          </p:cNvSpPr>
          <p:nvPr>
            <p:ph idx="1"/>
          </p:nvPr>
        </p:nvSpPr>
        <p:spPr/>
        <p:txBody>
          <a:bodyPr/>
          <a:lstStyle/>
          <a:p>
            <a:pPr marL="0" indent="0">
              <a:buNone/>
            </a:pPr>
            <a:r>
              <a:rPr lang="en-US" dirty="0"/>
              <a:t> </a:t>
            </a:r>
          </a:p>
        </p:txBody>
      </p:sp>
      <p:pic>
        <p:nvPicPr>
          <p:cNvPr id="3074" name="Picture 2" descr="C:\Users\scott_hasbrouck\Google Drive\tech theatre class\Set Design Photos\realistic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18879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03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Naturalistic Sets</a:t>
            </a:r>
          </a:p>
        </p:txBody>
      </p:sp>
      <p:sp>
        <p:nvSpPr>
          <p:cNvPr id="3" name="Content Placeholder 2"/>
          <p:cNvSpPr>
            <a:spLocks noGrp="1"/>
          </p:cNvSpPr>
          <p:nvPr>
            <p:ph idx="1"/>
          </p:nvPr>
        </p:nvSpPr>
        <p:spPr/>
        <p:txBody>
          <a:bodyPr/>
          <a:lstStyle/>
          <a:p>
            <a:pPr marL="0" indent="0">
              <a:buNone/>
            </a:pPr>
            <a:r>
              <a:rPr lang="en-US" dirty="0"/>
              <a:t> </a:t>
            </a:r>
          </a:p>
        </p:txBody>
      </p:sp>
      <p:pic>
        <p:nvPicPr>
          <p:cNvPr id="4098" name="Picture 2" descr="C:\Users\scott_hasbrouck\Google Drive\tech theatre class\Set Design Photos\naturalis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7239000" cy="482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5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Naturalistic Sets</a:t>
            </a:r>
          </a:p>
        </p:txBody>
      </p:sp>
      <p:sp>
        <p:nvSpPr>
          <p:cNvPr id="3" name="Content Placeholder 2"/>
          <p:cNvSpPr>
            <a:spLocks noGrp="1"/>
          </p:cNvSpPr>
          <p:nvPr>
            <p:ph idx="1"/>
          </p:nvPr>
        </p:nvSpPr>
        <p:spPr/>
        <p:txBody>
          <a:bodyPr/>
          <a:lstStyle/>
          <a:p>
            <a:pPr marL="0" indent="0">
              <a:buNone/>
            </a:pPr>
            <a:r>
              <a:rPr lang="en-US" dirty="0"/>
              <a:t> </a:t>
            </a:r>
          </a:p>
        </p:txBody>
      </p:sp>
      <p:pic>
        <p:nvPicPr>
          <p:cNvPr id="5122" name="Picture 2" descr="C:\Users\scott_hasbrouck\Google Drive\tech theatre class\Set Design Photos\naturalistic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6943725" cy="463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56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Naturalistic Sets</a:t>
            </a:r>
          </a:p>
        </p:txBody>
      </p:sp>
      <p:sp>
        <p:nvSpPr>
          <p:cNvPr id="3" name="Content Placeholder 2"/>
          <p:cNvSpPr>
            <a:spLocks noGrp="1"/>
          </p:cNvSpPr>
          <p:nvPr>
            <p:ph idx="1"/>
          </p:nvPr>
        </p:nvSpPr>
        <p:spPr/>
        <p:txBody>
          <a:bodyPr/>
          <a:lstStyle/>
          <a:p>
            <a:pPr marL="0" indent="0">
              <a:buNone/>
            </a:pPr>
            <a:r>
              <a:rPr lang="en-US" dirty="0"/>
              <a:t> </a:t>
            </a:r>
          </a:p>
        </p:txBody>
      </p:sp>
      <p:pic>
        <p:nvPicPr>
          <p:cNvPr id="6146" name="Picture 2" descr="C:\Users\scott_hasbrouck\Google Drive\tech theatre class\Set Design Photos\naturalistic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3" y="1539875"/>
            <a:ext cx="6950075" cy="462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07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Impressionistic Sets</a:t>
            </a:r>
          </a:p>
        </p:txBody>
      </p:sp>
      <p:sp>
        <p:nvSpPr>
          <p:cNvPr id="3" name="Content Placeholder 2"/>
          <p:cNvSpPr>
            <a:spLocks noGrp="1"/>
          </p:cNvSpPr>
          <p:nvPr>
            <p:ph idx="1"/>
          </p:nvPr>
        </p:nvSpPr>
        <p:spPr/>
        <p:txBody>
          <a:bodyPr/>
          <a:lstStyle/>
          <a:p>
            <a:pPr marL="0" indent="0">
              <a:buNone/>
            </a:pPr>
            <a:r>
              <a:rPr lang="en-US" dirty="0"/>
              <a:t> </a:t>
            </a:r>
          </a:p>
        </p:txBody>
      </p:sp>
      <p:pic>
        <p:nvPicPr>
          <p:cNvPr id="7170" name="Picture 2" descr="C:\Users\scott_hasbrouck\Google Drive\tech theatre class\Set Design Photos\impressionis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6019800" cy="450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314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207</Words>
  <Application>Microsoft Macintosh PowerPoint</Application>
  <PresentationFormat>On-screen Show (4:3)</PresentationFormat>
  <Paragraphs>32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 </vt:lpstr>
      <vt:lpstr>Realistic Sets</vt:lpstr>
      <vt:lpstr>Realistic Sets</vt:lpstr>
      <vt:lpstr>Semi-Realistic Interior Set</vt:lpstr>
      <vt:lpstr>Realistic Sets</vt:lpstr>
      <vt:lpstr>Naturalistic Sets</vt:lpstr>
      <vt:lpstr>Naturalistic Sets</vt:lpstr>
      <vt:lpstr>Naturalistic Sets</vt:lpstr>
      <vt:lpstr>Impressionistic Sets</vt:lpstr>
      <vt:lpstr>Impressionistic Perspective Set</vt:lpstr>
      <vt:lpstr>Impressionistic Sets</vt:lpstr>
      <vt:lpstr>Impressionistic Set</vt:lpstr>
      <vt:lpstr>Crossover Impressionist/ Realistic</vt:lpstr>
      <vt:lpstr>The Glass Menagerie</vt:lpstr>
      <vt:lpstr> </vt:lpstr>
      <vt:lpstr> </vt:lpstr>
      <vt:lpstr> </vt:lpstr>
      <vt:lpstr>A Midsummer Night’s Dream</vt:lpstr>
      <vt:lpstr>A Midsummer Night’s Dream</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Administrator</dc:creator>
  <cp:lastModifiedBy>Microsoft Office User</cp:lastModifiedBy>
  <cp:revision>8</cp:revision>
  <dcterms:created xsi:type="dcterms:W3CDTF">2015-10-28T16:16:16Z</dcterms:created>
  <dcterms:modified xsi:type="dcterms:W3CDTF">2018-10-17T19:05:02Z</dcterms:modified>
</cp:coreProperties>
</file>